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0E582-F604-4AE8-88E7-68611E3155D0}" type="datetimeFigureOut">
              <a:rPr lang="fr-FR" smtClean="0"/>
              <a:t>28/07/2016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DA5E7-0DCC-49F8-A164-B4C1CB3A76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017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0115418-A945-410B-A8E1-00B210D1DBD3}" type="slidenum">
              <a:rPr lang="fr-FR" altLang="fr-FR">
                <a:solidFill>
                  <a:prstClr val="black"/>
                </a:solidFill>
              </a:rPr>
              <a:pPr eaLnBrk="1" hangingPunct="1"/>
              <a:t>1</a:t>
            </a:fld>
            <a:endParaRPr lang="fr-FR" altLang="fr-FR">
              <a:solidFill>
                <a:prstClr val="black"/>
              </a:solidFill>
            </a:endParaRPr>
          </a:p>
        </p:txBody>
      </p:sp>
      <p:sp>
        <p:nvSpPr>
          <p:cNvPr id="717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08075" y="812800"/>
            <a:ext cx="5345113" cy="4008438"/>
          </a:xfrm>
          <a:ln/>
        </p:spPr>
      </p:sp>
      <p:sp>
        <p:nvSpPr>
          <p:cNvPr id="7172" name="Rectangle 3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fr-FR" alt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91157-B3B6-423B-AE8F-966FAA45DB0C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997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1CB517-C20D-4FD1-B8D1-EB154F6C5994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71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D00995-5F9F-4B90-9CD8-5C87D5755839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280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3ED76-7F5D-402D-921E-EB29BEAA63BF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809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238C4-BD3C-431B-BCFA-E2A959CBFBD2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951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33C1F-6C24-4C00-B907-3ACD16606C30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123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86BE10-5922-40D9-8EE0-0CDE143414CC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92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4A3C7-DD22-4A26-960A-19117F32ABD9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968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BBFA1-8F7C-4D46-B02F-1034499246AC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229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B2ED25-FFBF-44D9-B904-C2BFBECD6715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79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954A8-8C2F-4A1C-B579-939F15A5CB43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990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DF5678D-05E4-4F20-BEFA-E34C5A62989B}" type="slidenum">
              <a:rPr lang="fr-FR" altLang="fr-F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460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ChangeArrowheads="1"/>
          </p:cNvSpPr>
          <p:nvPr/>
        </p:nvSpPr>
        <p:spPr bwMode="auto">
          <a:xfrm>
            <a:off x="6518275" y="2443163"/>
            <a:ext cx="2519363" cy="1233487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7600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5397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449263" eaLnBrk="0" hangingPunct="0">
              <a:spcBef>
                <a:spcPct val="20000"/>
              </a:spcBef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ts val="900"/>
              </a:spcBef>
              <a:spcAft>
                <a:spcPct val="0"/>
              </a:spcAft>
              <a:buFontTx/>
              <a:buNone/>
            </a:pPr>
            <a:endParaRPr lang="fr-FR" altLang="fr-FR" sz="2000">
              <a:solidFill>
                <a:srgbClr val="FFFFFF"/>
              </a:solidFill>
              <a:latin typeface="Calibri" pitchFamily="34" charset="0"/>
              <a:ea typeface="Microsoft YaHei" pitchFamily="34" charset="-122"/>
            </a:endParaRPr>
          </a:p>
          <a:p>
            <a:pPr algn="ctr" eaLnBrk="1" fontAlgn="base" hangingPunct="1">
              <a:spcBef>
                <a:spcPts val="900"/>
              </a:spcBef>
              <a:spcAft>
                <a:spcPct val="0"/>
              </a:spcAft>
              <a:buFontTx/>
              <a:buNone/>
            </a:pPr>
            <a:r>
              <a:rPr lang="fr-FR" altLang="fr-FR" sz="2000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</a:rPr>
              <a:t>Profil de dégâts </a:t>
            </a:r>
          </a:p>
          <a:p>
            <a:pPr eaLnBrk="1" fontAlgn="base" hangingPunct="1">
              <a:spcBef>
                <a:spcPts val="900"/>
              </a:spcBef>
              <a:spcAft>
                <a:spcPct val="0"/>
              </a:spcAft>
              <a:buFontTx/>
              <a:buNone/>
            </a:pPr>
            <a:endParaRPr lang="fr-FR" altLang="fr-FR" sz="2000">
              <a:solidFill>
                <a:srgbClr val="FFFFFF"/>
              </a:solidFill>
              <a:latin typeface="Calibri" pitchFamily="34" charset="0"/>
              <a:ea typeface="Microsoft YaHei" pitchFamily="34" charset="-122"/>
            </a:endParaRP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179388" y="2781300"/>
            <a:ext cx="2663825" cy="1003300"/>
          </a:xfrm>
          <a:prstGeom prst="rect">
            <a:avLst/>
          </a:prstGeom>
          <a:gradFill rotWithShape="1">
            <a:gsLst>
              <a:gs pos="0">
                <a:srgbClr val="33CC33"/>
              </a:gs>
              <a:gs pos="100000">
                <a:srgbClr val="185E18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5397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449263" eaLnBrk="0" hangingPunct="0">
              <a:spcBef>
                <a:spcPct val="20000"/>
              </a:spcBef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ts val="900"/>
              </a:spcBef>
              <a:spcAft>
                <a:spcPct val="0"/>
              </a:spcAft>
              <a:buClr>
                <a:srgbClr val="000000"/>
              </a:buClr>
              <a:buFont typeface="Times New Roman" pitchFamily="18" charset="0"/>
              <a:buNone/>
            </a:pPr>
            <a:r>
              <a:rPr lang="fr-FR" altLang="fr-FR" sz="2000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</a:rPr>
              <a:t>Environnement biologique de la parcelle</a:t>
            </a:r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3419475" y="2420938"/>
            <a:ext cx="2514600" cy="1233487"/>
          </a:xfrm>
          <a:prstGeom prst="rect">
            <a:avLst/>
          </a:prstGeom>
          <a:gradFill rotWithShape="0">
            <a:gsLst>
              <a:gs pos="0">
                <a:srgbClr val="800080"/>
              </a:gs>
              <a:gs pos="100000">
                <a:srgbClr val="0000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54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449263" eaLnBrk="0" hangingPunct="0">
              <a:spcBef>
                <a:spcPct val="20000"/>
              </a:spcBef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ts val="900"/>
              </a:spcBef>
              <a:spcAft>
                <a:spcPct val="0"/>
              </a:spcAft>
              <a:buFontTx/>
              <a:buNone/>
            </a:pPr>
            <a:endParaRPr lang="fr-FR" altLang="fr-FR" sz="2000" dirty="0">
              <a:solidFill>
                <a:srgbClr val="FFFFFF"/>
              </a:solidFill>
              <a:latin typeface="Calibri" pitchFamily="34" charset="0"/>
              <a:ea typeface="Microsoft YaHei" pitchFamily="34" charset="-122"/>
            </a:endParaRPr>
          </a:p>
          <a:p>
            <a:pPr algn="ctr" eaLnBrk="1" fontAlgn="base" hangingPunct="1">
              <a:spcBef>
                <a:spcPts val="900"/>
              </a:spcBef>
              <a:spcAft>
                <a:spcPct val="0"/>
              </a:spcAft>
              <a:buFontTx/>
              <a:buNone/>
            </a:pPr>
            <a:r>
              <a:rPr lang="fr-FR" altLang="fr-FR" sz="2000" dirty="0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</a:rPr>
              <a:t>IPSIM</a:t>
            </a:r>
          </a:p>
          <a:p>
            <a:pPr algn="ctr" eaLnBrk="1" fontAlgn="base" hangingPunct="1">
              <a:spcBef>
                <a:spcPts val="900"/>
              </a:spcBef>
              <a:spcAft>
                <a:spcPct val="0"/>
              </a:spcAft>
              <a:buFontTx/>
              <a:buNone/>
            </a:pPr>
            <a:endParaRPr lang="fr-FR" altLang="fr-FR" sz="2000" dirty="0">
              <a:solidFill>
                <a:srgbClr val="FFFFFF"/>
              </a:solidFill>
              <a:latin typeface="Calibri" pitchFamily="34" charset="0"/>
              <a:ea typeface="Microsoft YaHei" pitchFamily="34" charset="-122"/>
            </a:endParaRPr>
          </a:p>
        </p:txBody>
      </p:sp>
      <p:sp>
        <p:nvSpPr>
          <p:cNvPr id="4101" name="Line 7"/>
          <p:cNvSpPr>
            <a:spLocks noChangeShapeType="1"/>
          </p:cNvSpPr>
          <p:nvPr/>
        </p:nvSpPr>
        <p:spPr bwMode="auto">
          <a:xfrm>
            <a:off x="5940425" y="3068638"/>
            <a:ext cx="609600" cy="1587"/>
          </a:xfrm>
          <a:prstGeom prst="line">
            <a:avLst/>
          </a:prstGeom>
          <a:noFill/>
          <a:ln w="507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102" name="Line 8"/>
          <p:cNvSpPr>
            <a:spLocks noChangeShapeType="1"/>
          </p:cNvSpPr>
          <p:nvPr/>
        </p:nvSpPr>
        <p:spPr bwMode="auto">
          <a:xfrm>
            <a:off x="2843213" y="3141663"/>
            <a:ext cx="609600" cy="1587"/>
          </a:xfrm>
          <a:prstGeom prst="line">
            <a:avLst/>
          </a:prstGeom>
          <a:noFill/>
          <a:ln w="507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103" name="Line 9"/>
          <p:cNvSpPr>
            <a:spLocks noChangeShapeType="1"/>
          </p:cNvSpPr>
          <p:nvPr/>
        </p:nvSpPr>
        <p:spPr bwMode="auto">
          <a:xfrm>
            <a:off x="2843213" y="4724400"/>
            <a:ext cx="1873250" cy="0"/>
          </a:xfrm>
          <a:prstGeom prst="line">
            <a:avLst/>
          </a:prstGeom>
          <a:noFill/>
          <a:ln w="540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104" name="Line 10"/>
          <p:cNvSpPr>
            <a:spLocks noChangeShapeType="1"/>
          </p:cNvSpPr>
          <p:nvPr/>
        </p:nvSpPr>
        <p:spPr bwMode="auto">
          <a:xfrm>
            <a:off x="2808288" y="1763713"/>
            <a:ext cx="1871662" cy="1587"/>
          </a:xfrm>
          <a:prstGeom prst="line">
            <a:avLst/>
          </a:prstGeom>
          <a:noFill/>
          <a:ln w="540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105" name="Line 11"/>
          <p:cNvSpPr>
            <a:spLocks noChangeShapeType="1"/>
          </p:cNvSpPr>
          <p:nvPr/>
        </p:nvSpPr>
        <p:spPr bwMode="auto">
          <a:xfrm>
            <a:off x="4654550" y="1800225"/>
            <a:ext cx="1588" cy="684213"/>
          </a:xfrm>
          <a:prstGeom prst="line">
            <a:avLst/>
          </a:prstGeom>
          <a:noFill/>
          <a:ln w="540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106" name="Line 12"/>
          <p:cNvSpPr>
            <a:spLocks noChangeShapeType="1"/>
          </p:cNvSpPr>
          <p:nvPr/>
        </p:nvSpPr>
        <p:spPr bwMode="auto">
          <a:xfrm flipV="1">
            <a:off x="4716463" y="3644900"/>
            <a:ext cx="0" cy="1079500"/>
          </a:xfrm>
          <a:prstGeom prst="line">
            <a:avLst/>
          </a:prstGeom>
          <a:noFill/>
          <a:ln w="540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107" name="Rectangle 4"/>
          <p:cNvSpPr>
            <a:spLocks noChangeArrowheads="1"/>
          </p:cNvSpPr>
          <p:nvPr/>
        </p:nvSpPr>
        <p:spPr bwMode="auto">
          <a:xfrm>
            <a:off x="179388" y="1412875"/>
            <a:ext cx="2665412" cy="393700"/>
          </a:xfrm>
          <a:prstGeom prst="rect">
            <a:avLst/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397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449263" eaLnBrk="0" hangingPunct="0">
              <a:spcBef>
                <a:spcPct val="20000"/>
              </a:spcBef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ts val="900"/>
              </a:spcBef>
              <a:spcAft>
                <a:spcPct val="0"/>
              </a:spcAft>
              <a:buClr>
                <a:srgbClr val="000000"/>
              </a:buClr>
              <a:buFont typeface="Times New Roman" pitchFamily="18" charset="0"/>
              <a:buNone/>
            </a:pPr>
            <a:r>
              <a:rPr lang="fr-FR" altLang="fr-FR" sz="2000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</a:rPr>
              <a:t>Pédo-climat</a:t>
            </a:r>
          </a:p>
        </p:txBody>
      </p:sp>
      <p:sp>
        <p:nvSpPr>
          <p:cNvPr id="4108" name="Rectangle 4"/>
          <p:cNvSpPr>
            <a:spLocks noChangeArrowheads="1"/>
          </p:cNvSpPr>
          <p:nvPr/>
        </p:nvSpPr>
        <p:spPr bwMode="auto">
          <a:xfrm>
            <a:off x="179388" y="4508500"/>
            <a:ext cx="2663825" cy="3937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397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449263" eaLnBrk="0" hangingPunct="0">
              <a:spcBef>
                <a:spcPct val="20000"/>
              </a:spcBef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ts val="900"/>
              </a:spcBef>
              <a:spcAft>
                <a:spcPct val="0"/>
              </a:spcAft>
              <a:buClr>
                <a:srgbClr val="000000"/>
              </a:buClr>
              <a:buFont typeface="Times New Roman" pitchFamily="18" charset="0"/>
              <a:buNone/>
            </a:pPr>
            <a:r>
              <a:rPr lang="fr-FR" altLang="fr-FR" sz="2000">
                <a:solidFill>
                  <a:srgbClr val="FFFFFF"/>
                </a:solidFill>
                <a:latin typeface="Calibri" pitchFamily="34" charset="0"/>
                <a:ea typeface="Microsoft YaHei" pitchFamily="34" charset="-122"/>
              </a:rPr>
              <a:t>Système de culture</a:t>
            </a:r>
          </a:p>
        </p:txBody>
      </p:sp>
    </p:spTree>
    <p:extLst>
      <p:ext uri="{BB962C8B-B14F-4D97-AF65-F5344CB8AC3E}">
        <p14:creationId xmlns:p14="http://schemas.microsoft.com/office/powerpoint/2010/main" val="1003532850"/>
      </p:ext>
    </p:extLst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Affichage à l'écran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</dc:creator>
  <cp:lastModifiedBy>admin</cp:lastModifiedBy>
  <cp:revision>1</cp:revision>
  <dcterms:created xsi:type="dcterms:W3CDTF">2016-07-28T13:34:48Z</dcterms:created>
  <dcterms:modified xsi:type="dcterms:W3CDTF">2016-07-28T13:35:22Z</dcterms:modified>
</cp:coreProperties>
</file>